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PERDÃO, </a:t>
            </a:r>
            <a:br>
              <a:rPr lang="pt-BR" dirty="0"/>
            </a:br>
            <a:r>
              <a:rPr lang="pt-BR" dirty="0"/>
              <a:t>PAZ E PODER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PERDÃO, PAZ E PODER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nós quisermos vida ter, </a:t>
            </a:r>
          </a:p>
          <a:p>
            <a:r>
              <a:rPr lang="pt-BR" dirty="0"/>
              <a:t>Busquemos em Jesus, </a:t>
            </a:r>
          </a:p>
          <a:p>
            <a:r>
              <a:rPr lang="pt-BR" dirty="0"/>
              <a:t>O Mestre amado que verteu </a:t>
            </a:r>
          </a:p>
          <a:p>
            <a:r>
              <a:rPr lang="pt-BR" dirty="0"/>
              <a:t>Seu sangue lá na cruz.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PERDÃO, PAZ E PODER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2D15E6B-7E38-4C6F-A230-AD712F3256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Há perdão, paz e poder,</a:t>
            </a:r>
          </a:p>
          <a:p>
            <a:r>
              <a:rPr lang="pt-BR" dirty="0"/>
              <a:t>E graça e luz, </a:t>
            </a:r>
          </a:p>
          <a:p>
            <a:r>
              <a:rPr lang="pt-BR" dirty="0"/>
              <a:t>E amor gentil, </a:t>
            </a:r>
          </a:p>
          <a:p>
            <a:r>
              <a:rPr lang="pt-BR" dirty="0"/>
              <a:t>Em Cristo, a fonte de prazer. </a:t>
            </a:r>
          </a:p>
          <a:p>
            <a:r>
              <a:rPr lang="pt-BR" dirty="0"/>
              <a:t>A Ele subam aleluias mil!</a:t>
            </a:r>
          </a:p>
        </p:txBody>
      </p:sp>
    </p:spTree>
    <p:extLst>
      <p:ext uri="{BB962C8B-B14F-4D97-AF65-F5344CB8AC3E}">
        <p14:creationId xmlns:p14="http://schemas.microsoft.com/office/powerpoint/2010/main" val="665279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PERDÃO, PAZ E PODER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Santo Espírito também </a:t>
            </a:r>
          </a:p>
          <a:p>
            <a:r>
              <a:rPr lang="pt-BR" dirty="0"/>
              <a:t>Me ajuda a conquistar </a:t>
            </a:r>
          </a:p>
          <a:p>
            <a:r>
              <a:rPr lang="pt-BR" dirty="0"/>
              <a:t>A alma que ainda se detém </a:t>
            </a:r>
          </a:p>
          <a:p>
            <a:r>
              <a:rPr lang="pt-BR" dirty="0"/>
              <a:t>Bem longe de seu lar. </a:t>
            </a:r>
          </a:p>
        </p:txBody>
      </p:sp>
    </p:spTree>
    <p:extLst>
      <p:ext uri="{BB962C8B-B14F-4D97-AF65-F5344CB8AC3E}">
        <p14:creationId xmlns:p14="http://schemas.microsoft.com/office/powerpoint/2010/main" val="3564560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PERDÃO, PAZ E PODER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2D15E6B-7E38-4C6F-A230-AD712F3256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Há perdão, paz e poder,</a:t>
            </a:r>
          </a:p>
          <a:p>
            <a:r>
              <a:rPr lang="pt-BR" dirty="0"/>
              <a:t>E graça e luz, </a:t>
            </a:r>
          </a:p>
          <a:p>
            <a:r>
              <a:rPr lang="pt-BR" dirty="0"/>
              <a:t>E amor gentil, </a:t>
            </a:r>
          </a:p>
          <a:p>
            <a:r>
              <a:rPr lang="pt-BR" dirty="0"/>
              <a:t>Em Cristo, a fonte de prazer. </a:t>
            </a:r>
          </a:p>
          <a:p>
            <a:r>
              <a:rPr lang="pt-BR" dirty="0"/>
              <a:t>A Ele subam aleluias mil!</a:t>
            </a:r>
          </a:p>
        </p:txBody>
      </p:sp>
    </p:spTree>
    <p:extLst>
      <p:ext uri="{BB962C8B-B14F-4D97-AF65-F5344CB8AC3E}">
        <p14:creationId xmlns:p14="http://schemas.microsoft.com/office/powerpoint/2010/main" val="3177757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PERDÃO, PAZ E PODER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Só é possível pela fé </a:t>
            </a:r>
          </a:p>
          <a:p>
            <a:r>
              <a:rPr lang="pt-BR" dirty="0"/>
              <a:t>Tais bênçãos receber. </a:t>
            </a:r>
          </a:p>
          <a:p>
            <a:r>
              <a:rPr lang="pt-BR" dirty="0"/>
              <a:t>Por Cristo, o Pai concede até </a:t>
            </a:r>
          </a:p>
          <a:p>
            <a:r>
              <a:rPr lang="pt-BR" dirty="0"/>
              <a:t>O reino a quem vencer.</a:t>
            </a:r>
          </a:p>
        </p:txBody>
      </p:sp>
    </p:spTree>
    <p:extLst>
      <p:ext uri="{BB962C8B-B14F-4D97-AF65-F5344CB8AC3E}">
        <p14:creationId xmlns:p14="http://schemas.microsoft.com/office/powerpoint/2010/main" val="2442057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PERDÃO, PAZ E PODER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2D15E6B-7E38-4C6F-A230-AD712F3256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Há perdão, paz e poder,</a:t>
            </a:r>
          </a:p>
          <a:p>
            <a:r>
              <a:rPr lang="pt-BR" dirty="0"/>
              <a:t>E graça e luz, </a:t>
            </a:r>
          </a:p>
          <a:p>
            <a:r>
              <a:rPr lang="pt-BR" dirty="0"/>
              <a:t>E amor gentil, </a:t>
            </a:r>
          </a:p>
          <a:p>
            <a:r>
              <a:rPr lang="pt-BR" dirty="0"/>
              <a:t>Em Cristo, a fonte de prazer. </a:t>
            </a:r>
          </a:p>
          <a:p>
            <a:r>
              <a:rPr lang="pt-BR" dirty="0"/>
              <a:t>A Ele subam aleluias mil!</a:t>
            </a:r>
          </a:p>
        </p:txBody>
      </p:sp>
    </p:spTree>
    <p:extLst>
      <p:ext uri="{BB962C8B-B14F-4D97-AF65-F5344CB8AC3E}">
        <p14:creationId xmlns:p14="http://schemas.microsoft.com/office/powerpoint/2010/main" val="2752587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192</Words>
  <Application>Microsoft Office PowerPoint</Application>
  <PresentationFormat>Apresentação na tela (16:9)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PERDÃO,  PAZ E PODER</vt:lpstr>
      <vt:lpstr>PERDÃO, PAZ E PODER</vt:lpstr>
      <vt:lpstr>PERDÃO, PAZ E PODER</vt:lpstr>
      <vt:lpstr>PERDÃO, PAZ E PODER</vt:lpstr>
      <vt:lpstr>PERDÃO, PAZ E PODER</vt:lpstr>
      <vt:lpstr>PERDÃO, PAZ E PODER</vt:lpstr>
      <vt:lpstr>PERDÃO, PAZ E PODER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2019-06-12T21:44:30Z</dcterms:modified>
</cp:coreProperties>
</file>

<file path=docProps/thumbnail.jpeg>
</file>